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14721-3D85-44F4-9627-99776E522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B51CE3-F35A-4DC7-9BFF-5DF765B8C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B9C80F-062B-44A0-B4A2-81FC7D42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37E5F0-C6E7-4EDE-B097-5E7A7661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86A5BB-AA9D-4345-AD28-B1F2720D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75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100DA-3A0D-43B0-B037-1DFDC4AC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BC3C90-E254-40B7-8A20-D529717AF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19374-18A0-44FE-A81B-78CF8F5F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686CBA-DD33-4759-A9AC-3F11F293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CB2BE1-4280-4F74-B8D3-56ECB1E0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83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0489D8D-FD80-400D-86D8-8C058C0AA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DCF6F9-5A9C-4E5C-A037-0DB395425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38A618-D062-40F2-A3AC-35FDED4B5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495852-1C1D-4D63-BC68-F02A214A3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9DC552-71B9-4070-985E-111B315F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331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3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BC9A1-54DA-4032-BE98-EEF5AC25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0477C0-5380-4CEB-89A6-D986ACD65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B2D6BC-7496-440D-90BE-011EE382E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D7A5E8-9621-4A5B-A83E-391A008E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A84D5E-9551-4768-8FC6-BAFE8FD2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99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9FB22-DB22-4C5C-BC8B-E3169D0A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BDE08D-C9EF-4037-A194-265209F42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C6FC8E-73EE-4B69-8967-B3081DAD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9B01E4-62C2-4114-A59A-C7141217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227B75-6F00-4E65-919A-2A94446C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67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E6D85-B2A2-4CA6-B55B-25A365272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B2B24F-3D81-44A2-839D-93ACC5C53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122206-A971-40D9-A9A2-12A5BD0F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5C8341-A61D-42EA-A7C7-C1754871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DE20FB-3200-48A5-A63F-311D464A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0BF84F-874E-437B-8AF9-E4AD870B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39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E2841-2121-4748-B39D-9E8CE2EF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088C86-21B8-4C5E-9911-C3E707559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D4CBE4-7E23-4F08-A396-8F921B000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4EE258-06E8-434B-87B4-CFD025C4B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3F236A-67E6-428B-A25C-98AEC3DF9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C78A9C-D6DC-4BAB-AA2B-589104FB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BD2496B-E8CD-4C75-A975-938835258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3336BCB-5741-41C6-A425-C1565B3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81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B49C8-F4AC-41FD-A067-18918A685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0433A92-A53E-4869-916F-CAC90923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AFFE287-BF66-4ABF-B8FE-068186F4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EF5569-3C26-4AE0-ABA6-946DB12C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9E49F7-1090-44AF-887C-7C9C7A61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D52B24-B2DA-43CF-B5CC-D17EFA6A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BC49ED-7730-4829-ADE4-6FBA8C54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51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92CC0-A7C3-4B04-9465-C76022D8E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5DBB8A-F2F4-4EF1-8B28-01AB4A73C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DC6BA6-F2B5-4A81-93E2-D543A57A9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56AB30-21BB-4008-97C8-563A856A8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56C987-88EB-4953-B7F2-9334F42A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0F86AA-17AA-4FAA-A847-E4D0282F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18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D0072-A14F-4662-A728-E7D10EDC6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D66828-0513-42E4-9F40-D8174A704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AA8477-AFCA-4E04-945C-492829611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8F2F9C-887E-49E0-B08E-A1B8C3BC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8BB4AD-1A7F-4CB0-A20E-29339465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3B956F-A137-46C7-AF0A-9D98FC22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5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A6BF795-0787-4480-B219-92D07806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9BF7B7-16C1-494A-97B8-D5C44DE0C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EB7392-B928-4CA2-827D-546774133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CBF1E-4B3E-4788-B403-56BB52C71DBE}" type="datetimeFigureOut">
              <a:rPr lang="de-DE" smtClean="0"/>
              <a:t>13.11.2024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E8740A-5E14-4ADB-8C3D-2D3EAB903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AE5466-C1A2-4179-9A24-26D7B6D7F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7A0B-7354-470C-A634-924BA9380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51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74641" y="390167"/>
            <a:ext cx="1167414" cy="2645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F39200"/>
                </a:solidFill>
                <a:latin typeface="UKHVIR+Arial Bold"/>
                <a:cs typeface="UKHVIR+Arial Bold"/>
              </a:rPr>
              <a:t>17.12.2024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17064" y="1838221"/>
            <a:ext cx="3142386" cy="2645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ts val="0"/>
              </a:spcBef>
              <a:spcAft>
                <a:spcPts val="0"/>
              </a:spcAft>
            </a:pPr>
            <a:r>
              <a:rPr sz="1600" b="1" dirty="0">
                <a:solidFill>
                  <a:srgbClr val="EB7C1E"/>
                </a:solidFill>
                <a:latin typeface="UKHVIR+Arial Bold"/>
                <a:cs typeface="UKHVIR+Arial Bold"/>
              </a:rPr>
              <a:t>The</a:t>
            </a:r>
            <a:r>
              <a:rPr sz="1600" b="1" spc="13" dirty="0">
                <a:solidFill>
                  <a:srgbClr val="EB7C1E"/>
                </a:solidFill>
                <a:latin typeface="UKHVIR+Arial Bold"/>
                <a:cs typeface="UKHVIR+Arial Bold"/>
              </a:rPr>
              <a:t> </a:t>
            </a:r>
            <a:r>
              <a:rPr sz="1600" b="1" dirty="0">
                <a:solidFill>
                  <a:srgbClr val="EB7C1E"/>
                </a:solidFill>
                <a:latin typeface="UKHVIR+Arial Bold"/>
                <a:cs typeface="UKHVIR+Arial Bold"/>
              </a:rPr>
              <a:t>new</a:t>
            </a:r>
            <a:r>
              <a:rPr sz="1600" b="1" spc="13" dirty="0">
                <a:solidFill>
                  <a:srgbClr val="EB7C1E"/>
                </a:solidFill>
                <a:latin typeface="UKHVIR+Arial Bold"/>
                <a:cs typeface="UKHVIR+Arial Bold"/>
              </a:rPr>
              <a:t> </a:t>
            </a:r>
            <a:r>
              <a:rPr sz="1600" b="1" dirty="0">
                <a:solidFill>
                  <a:srgbClr val="EB7C1E"/>
                </a:solidFill>
                <a:latin typeface="UKHVIR+Arial Bold"/>
                <a:cs typeface="UKHVIR+Arial Bold"/>
              </a:rPr>
              <a:t>normal</a:t>
            </a:r>
            <a:r>
              <a:rPr sz="1600" b="1" spc="26" dirty="0">
                <a:solidFill>
                  <a:srgbClr val="EB7C1E"/>
                </a:solidFill>
                <a:latin typeface="UKHVIR+Arial Bold"/>
                <a:cs typeface="UKHVIR+Arial Bold"/>
              </a:rPr>
              <a:t> </a:t>
            </a:r>
            <a:r>
              <a:rPr sz="1600" b="1" dirty="0">
                <a:solidFill>
                  <a:srgbClr val="EB7C1E"/>
                </a:solidFill>
                <a:latin typeface="UKHVIR+Arial Bold"/>
                <a:cs typeface="UKHVIR+Arial Bold"/>
              </a:rPr>
              <a:t>in</a:t>
            </a:r>
            <a:r>
              <a:rPr sz="1600" b="1" spc="13" dirty="0">
                <a:solidFill>
                  <a:srgbClr val="EB7C1E"/>
                </a:solidFill>
                <a:latin typeface="UKHVIR+Arial Bold"/>
                <a:cs typeface="UKHVIR+Arial Bold"/>
              </a:rPr>
              <a:t> </a:t>
            </a:r>
            <a:r>
              <a:rPr sz="1600" b="1" dirty="0">
                <a:solidFill>
                  <a:srgbClr val="EB7C1E"/>
                </a:solidFill>
                <a:latin typeface="UKHVIR+Arial Bold"/>
                <a:cs typeface="UKHVIR+Arial Bold"/>
              </a:rPr>
              <a:t>Klimapolitik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17064" y="2173096"/>
            <a:ext cx="3622401" cy="237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b="1" dirty="0">
                <a:solidFill>
                  <a:srgbClr val="7D8682"/>
                </a:solidFill>
                <a:latin typeface="UKHVIR+Arial Bold"/>
                <a:cs typeface="UKHVIR+Arial Bold"/>
              </a:rPr>
              <a:t>Die Klimaußenpolitik</a:t>
            </a:r>
            <a:r>
              <a:rPr sz="1400" b="1" spc="-39" dirty="0">
                <a:solidFill>
                  <a:srgbClr val="7D8682"/>
                </a:solidFill>
                <a:latin typeface="UKHVIR+Arial Bold"/>
                <a:cs typeface="UKHVIR+Arial Bold"/>
              </a:rPr>
              <a:t> </a:t>
            </a:r>
            <a:r>
              <a:rPr sz="1400" b="1" dirty="0">
                <a:solidFill>
                  <a:srgbClr val="7D8682"/>
                </a:solidFill>
                <a:latin typeface="UKHVIR+Arial Bold"/>
                <a:cs typeface="UKHVIR+Arial Bold"/>
              </a:rPr>
              <a:t>der Bundesrepublik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05193" y="3023996"/>
            <a:ext cx="2409027" cy="376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spc="-37" dirty="0">
                <a:solidFill>
                  <a:srgbClr val="7F8884"/>
                </a:solidFill>
                <a:latin typeface="MCFMNW+Arial"/>
                <a:cs typeface="MCFMNW+Arial"/>
              </a:rPr>
              <a:t>Dr.</a:t>
            </a:r>
            <a:r>
              <a:rPr sz="1400" spc="25" dirty="0">
                <a:solidFill>
                  <a:srgbClr val="7F8884"/>
                </a:solidFill>
                <a:latin typeface="MCFMNW+Arial"/>
                <a:cs typeface="MCFMNW+Arial"/>
              </a:rPr>
              <a:t> </a:t>
            </a:r>
            <a:r>
              <a:rPr sz="1400" dirty="0">
                <a:solidFill>
                  <a:srgbClr val="7F8884"/>
                </a:solidFill>
                <a:latin typeface="MCFMNW+Arial"/>
                <a:cs typeface="MCFMNW+Arial"/>
              </a:rPr>
              <a:t>Fritz</a:t>
            </a:r>
            <a:r>
              <a:rPr sz="1400" spc="-96" dirty="0">
                <a:solidFill>
                  <a:srgbClr val="7F8884"/>
                </a:solidFill>
                <a:latin typeface="MCFMNW+Arial"/>
                <a:cs typeface="MCFMNW+Arial"/>
              </a:rPr>
              <a:t> </a:t>
            </a:r>
            <a:r>
              <a:rPr sz="1400" dirty="0">
                <a:solidFill>
                  <a:srgbClr val="7F8884"/>
                </a:solidFill>
                <a:latin typeface="MCFMNW+Arial"/>
                <a:cs typeface="MCFMNW+Arial"/>
              </a:rPr>
              <a:t>Audebert</a:t>
            </a:r>
          </a:p>
          <a:p>
            <a:pPr marL="0" marR="0">
              <a:lnSpc>
                <a:spcPts val="1005"/>
              </a:lnSpc>
              <a:spcBef>
                <a:spcPts val="87"/>
              </a:spcBef>
              <a:spcAft>
                <a:spcPts val="0"/>
              </a:spcAft>
            </a:pPr>
            <a:r>
              <a:rPr sz="900" dirty="0">
                <a:solidFill>
                  <a:srgbClr val="7F8884"/>
                </a:solidFill>
                <a:latin typeface="MCFMNW+Arial"/>
                <a:cs typeface="MCFMNW+Arial"/>
              </a:rPr>
              <a:t>Vorsitzender</a:t>
            </a:r>
            <a:r>
              <a:rPr sz="900" spc="-23" dirty="0">
                <a:solidFill>
                  <a:srgbClr val="7F8884"/>
                </a:solidFill>
                <a:latin typeface="MCFMNW+Arial"/>
                <a:cs typeface="MCFMNW+Arial"/>
              </a:rPr>
              <a:t> </a:t>
            </a:r>
            <a:r>
              <a:rPr sz="900" dirty="0">
                <a:solidFill>
                  <a:srgbClr val="7F8884"/>
                </a:solidFill>
                <a:latin typeface="MCFMNW+Arial"/>
                <a:cs typeface="MCFMNW+Arial"/>
              </a:rPr>
              <a:t>des</a:t>
            </a:r>
            <a:r>
              <a:rPr sz="900" spc="-20" dirty="0">
                <a:solidFill>
                  <a:srgbClr val="7F8884"/>
                </a:solidFill>
                <a:latin typeface="MCFMNW+Arial"/>
                <a:cs typeface="MCFMNW+Arial"/>
              </a:rPr>
              <a:t> </a:t>
            </a:r>
            <a:r>
              <a:rPr sz="900" dirty="0">
                <a:solidFill>
                  <a:srgbClr val="7F8884"/>
                </a:solidFill>
                <a:latin typeface="MCFMNW+Arial"/>
                <a:cs typeface="MCFMNW+Arial"/>
              </a:rPr>
              <a:t>Neuburger</a:t>
            </a:r>
            <a:r>
              <a:rPr sz="900" spc="-23" dirty="0">
                <a:solidFill>
                  <a:srgbClr val="7F8884"/>
                </a:solidFill>
                <a:latin typeface="MCFMNW+Arial"/>
                <a:cs typeface="MCFMNW+Arial"/>
              </a:rPr>
              <a:t> </a:t>
            </a:r>
            <a:r>
              <a:rPr sz="900" dirty="0">
                <a:solidFill>
                  <a:srgbClr val="7F8884"/>
                </a:solidFill>
                <a:latin typeface="MCFMNW+Arial"/>
                <a:cs typeface="MCFMNW+Arial"/>
              </a:rPr>
              <a:t>Gesprächskreis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44817" y="3885437"/>
            <a:ext cx="2059432" cy="376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7D8682"/>
                </a:solidFill>
                <a:latin typeface="MCFMNW+Arial"/>
                <a:cs typeface="MCFMNW+Arial"/>
              </a:rPr>
              <a:t>Prof.</a:t>
            </a:r>
            <a:r>
              <a:rPr sz="1400" spc="-27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1400" spc="-37" dirty="0">
                <a:solidFill>
                  <a:srgbClr val="7D8682"/>
                </a:solidFill>
                <a:latin typeface="MCFMNW+Arial"/>
                <a:cs typeface="MCFMNW+Arial"/>
              </a:rPr>
              <a:t>Dr.</a:t>
            </a:r>
            <a:r>
              <a:rPr sz="1400" spc="25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1400" dirty="0">
                <a:solidFill>
                  <a:srgbClr val="7D8682"/>
                </a:solidFill>
                <a:latin typeface="MCFMNW+Arial"/>
                <a:cs typeface="MCFMNW+Arial"/>
              </a:rPr>
              <a:t>Ulrich</a:t>
            </a:r>
            <a:r>
              <a:rPr sz="1400" spc="-16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1400" dirty="0">
                <a:solidFill>
                  <a:srgbClr val="7D8682"/>
                </a:solidFill>
                <a:latin typeface="MCFMNW+Arial"/>
                <a:cs typeface="MCFMNW+Arial"/>
              </a:rPr>
              <a:t>Bartosch</a:t>
            </a:r>
          </a:p>
          <a:p>
            <a:pPr marL="0" marR="0">
              <a:lnSpc>
                <a:spcPts val="1005"/>
              </a:lnSpc>
              <a:spcBef>
                <a:spcPts val="87"/>
              </a:spcBef>
              <a:spcAft>
                <a:spcPts val="0"/>
              </a:spcAft>
            </a:pPr>
            <a:r>
              <a:rPr sz="900" dirty="0">
                <a:solidFill>
                  <a:srgbClr val="7D8682"/>
                </a:solidFill>
                <a:latin typeface="MCFMNW+Arial"/>
                <a:cs typeface="MCFMNW+Arial"/>
              </a:rPr>
              <a:t>Präsident</a:t>
            </a:r>
            <a:r>
              <a:rPr sz="900" spc="-34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900" dirty="0">
                <a:solidFill>
                  <a:srgbClr val="7D8682"/>
                </a:solidFill>
                <a:latin typeface="MCFMNW+Arial"/>
                <a:cs typeface="MCFMNW+Arial"/>
              </a:rPr>
              <a:t>der Universität</a:t>
            </a:r>
            <a:r>
              <a:rPr sz="900" spc="-22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900" dirty="0">
                <a:solidFill>
                  <a:srgbClr val="7D8682"/>
                </a:solidFill>
                <a:latin typeface="MCFMNW+Arial"/>
                <a:cs typeface="MCFMNW+Arial"/>
              </a:rPr>
              <a:t>Passau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821813" y="4943879"/>
            <a:ext cx="2761167" cy="417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808885"/>
                </a:solidFill>
                <a:latin typeface="MCFMNW+Arial"/>
                <a:cs typeface="MCFMNW+Arial"/>
              </a:rPr>
              <a:t>S.</a:t>
            </a:r>
            <a:r>
              <a:rPr sz="1600" spc="15" dirty="0">
                <a:solidFill>
                  <a:srgbClr val="808885"/>
                </a:solidFill>
                <a:latin typeface="MCFMNW+Arial"/>
                <a:cs typeface="MCFMNW+Arial"/>
              </a:rPr>
              <a:t> </a:t>
            </a:r>
            <a:r>
              <a:rPr sz="1600" dirty="0">
                <a:solidFill>
                  <a:srgbClr val="808885"/>
                </a:solidFill>
                <a:latin typeface="MCFMNW+Arial"/>
                <a:cs typeface="MCFMNW+Arial"/>
              </a:rPr>
              <a:t>E. </a:t>
            </a:r>
            <a:r>
              <a:rPr sz="1600" spc="-46" dirty="0">
                <a:solidFill>
                  <a:srgbClr val="808885"/>
                </a:solidFill>
                <a:latin typeface="MCFMNW+Arial"/>
                <a:cs typeface="MCFMNW+Arial"/>
              </a:rPr>
              <a:t>Dr.</a:t>
            </a:r>
            <a:r>
              <a:rPr sz="1600" spc="-27" dirty="0">
                <a:solidFill>
                  <a:srgbClr val="808885"/>
                </a:solidFill>
                <a:latin typeface="MCFMNW+Arial"/>
                <a:cs typeface="MCFMNW+Arial"/>
              </a:rPr>
              <a:t> </a:t>
            </a:r>
            <a:r>
              <a:rPr sz="1600" dirty="0">
                <a:solidFill>
                  <a:srgbClr val="808885"/>
                </a:solidFill>
                <a:latin typeface="MCFMNW+Arial"/>
                <a:cs typeface="MCFMNW+Arial"/>
              </a:rPr>
              <a:t>Andreas Prothmann</a:t>
            </a:r>
          </a:p>
          <a:p>
            <a:pPr marL="0" marR="0">
              <a:lnSpc>
                <a:spcPts val="1112"/>
              </a:lnSpc>
              <a:spcBef>
                <a:spcPts val="92"/>
              </a:spcBef>
              <a:spcAft>
                <a:spcPts val="0"/>
              </a:spcAft>
            </a:pPr>
            <a:r>
              <a:rPr sz="1000" dirty="0">
                <a:solidFill>
                  <a:srgbClr val="7D8682"/>
                </a:solidFill>
                <a:latin typeface="MCFMNW+Arial"/>
                <a:cs typeface="MCFMNW+Arial"/>
              </a:rPr>
              <a:t>Botschafter</a:t>
            </a:r>
            <a:r>
              <a:rPr sz="1000" spc="-21" dirty="0">
                <a:solidFill>
                  <a:srgbClr val="7D8682"/>
                </a:solidFill>
                <a:latin typeface="MCFMNW+Arial"/>
                <a:cs typeface="MCFMNW+Arial"/>
              </a:rPr>
              <a:t> </a:t>
            </a:r>
            <a:r>
              <a:rPr sz="1000" dirty="0">
                <a:solidFill>
                  <a:srgbClr val="7D8682"/>
                </a:solidFill>
                <a:latin typeface="MCFMNW+Arial"/>
                <a:cs typeface="MCFMNW+Arial"/>
              </a:rPr>
              <a:t>in Fidschi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19FDE9D-E9B6-E684-0452-2C4A2CA11E3F}"/>
              </a:ext>
            </a:extLst>
          </p:cNvPr>
          <p:cNvSpPr txBox="1"/>
          <p:nvPr/>
        </p:nvSpPr>
        <p:spPr>
          <a:xfrm>
            <a:off x="6456040" y="188640"/>
            <a:ext cx="1023398" cy="4660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8DE348D-5EB9-CFFB-7CFE-C9789C419346}"/>
              </a:ext>
            </a:extLst>
          </p:cNvPr>
          <p:cNvSpPr txBox="1"/>
          <p:nvPr/>
        </p:nvSpPr>
        <p:spPr>
          <a:xfrm>
            <a:off x="6421486" y="390167"/>
            <a:ext cx="1167414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600" b="1" dirty="0">
                <a:solidFill>
                  <a:srgbClr val="F39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8.00 </a:t>
            </a:r>
            <a:r>
              <a:rPr lang="de-DE" sz="1600" b="1" dirty="0">
                <a:solidFill>
                  <a:srgbClr val="F49E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DE" sz="1600" b="1" dirty="0">
                <a:solidFill>
                  <a:srgbClr val="F39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endParaRPr sz="1600" b="1" dirty="0">
              <a:solidFill>
                <a:srgbClr val="F39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MCFMNW+Arial</vt:lpstr>
      <vt:lpstr>UKHVIR+Arial Bold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Renate Mayer</dc:creator>
  <cp:lastModifiedBy>Sonja Pletka</cp:lastModifiedBy>
  <cp:revision>1</cp:revision>
  <dcterms:created xsi:type="dcterms:W3CDTF">2024-11-05T14:36:30Z</dcterms:created>
  <dcterms:modified xsi:type="dcterms:W3CDTF">2024-11-13T09:21:38Z</dcterms:modified>
</cp:coreProperties>
</file>